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68" r:id="rId6"/>
    <p:sldId id="272" r:id="rId7"/>
    <p:sldId id="275" r:id="rId8"/>
    <p:sldId id="285" r:id="rId9"/>
    <p:sldId id="280" r:id="rId10"/>
    <p:sldId id="282" r:id="rId11"/>
    <p:sldId id="311" r:id="rId12"/>
    <p:sldId id="261" r:id="rId13"/>
    <p:sldId id="276" r:id="rId14"/>
    <p:sldId id="312" r:id="rId15"/>
    <p:sldId id="318" r:id="rId16"/>
    <p:sldId id="297" r:id="rId17"/>
    <p:sldId id="277" r:id="rId18"/>
    <p:sldId id="294" r:id="rId19"/>
    <p:sldId id="320" r:id="rId20"/>
    <p:sldId id="315" r:id="rId21"/>
    <p:sldId id="321" r:id="rId22"/>
    <p:sldId id="319" r:id="rId23"/>
    <p:sldId id="322" r:id="rId24"/>
    <p:sldId id="326" r:id="rId25"/>
    <p:sldId id="327" r:id="rId26"/>
    <p:sldId id="324" r:id="rId27"/>
    <p:sldId id="32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921"/>
    <a:srgbClr val="F6871F"/>
    <a:srgbClr val="F5871E"/>
    <a:srgbClr val="F48316"/>
    <a:srgbClr val="F68820"/>
    <a:srgbClr val="F48317"/>
    <a:srgbClr val="F5851B"/>
    <a:srgbClr val="865D47"/>
    <a:srgbClr val="F48318"/>
    <a:srgbClr val="F48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7932" y="1122363"/>
            <a:ext cx="7357403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57932" y="3602038"/>
            <a:ext cx="735740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9367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2134" y="6340035"/>
            <a:ext cx="2743200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Installation Moodle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1300" y="3602038"/>
            <a:ext cx="5324034" cy="1655762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Kelompok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5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Afrizal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(221011700096)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Arif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Frima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Ari Suwadji (221011700443)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Julius Immanuel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Sijabat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(221011700405)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Satya Lana Wijaya (221011700089)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Wardi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(221011700459)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70" y="0"/>
            <a:ext cx="3511609" cy="523637"/>
          </a:xfrm>
        </p:spPr>
        <p:txBody>
          <a:bodyPr>
            <a:normAutofit/>
          </a:bodyPr>
          <a:lstStyle/>
          <a:p>
            <a:r>
              <a:rPr lang="en-US" sz="2400" dirty="0"/>
              <a:t>Participants Course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2C0AC-4127-67ED-772E-E55990FD3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3" y="488493"/>
            <a:ext cx="5245243" cy="279309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F28969-6725-1BFC-2336-F11DFA1A73FB}"/>
              </a:ext>
            </a:extLst>
          </p:cNvPr>
          <p:cNvSpPr txBox="1">
            <a:spLocks/>
          </p:cNvSpPr>
          <p:nvPr/>
        </p:nvSpPr>
        <p:spPr>
          <a:xfrm>
            <a:off x="7213362" y="19926"/>
            <a:ext cx="3161232" cy="54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Grade Course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627FBB7-67CD-3A6C-B3F7-37914B683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62"/>
          <a:stretch/>
        </p:blipFill>
        <p:spPr>
          <a:xfrm>
            <a:off x="6341692" y="560655"/>
            <a:ext cx="5163343" cy="2720930"/>
          </a:xfrm>
          <a:prstGeom prst="rect">
            <a:avLst/>
          </a:prstGeom>
        </p:spPr>
      </p:pic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0703C675-9C4A-1FF7-5F58-08BB2C9A52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0" y="4754318"/>
            <a:ext cx="5301157" cy="20045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A3890A1-077E-E51F-E300-FBD48EF932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91" y="3429000"/>
            <a:ext cx="5155509" cy="25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471" y="0"/>
            <a:ext cx="3092865" cy="532183"/>
          </a:xfrm>
        </p:spPr>
        <p:txBody>
          <a:bodyPr>
            <a:normAutofit/>
          </a:bodyPr>
          <a:lstStyle/>
          <a:p>
            <a:r>
              <a:rPr lang="en-US" sz="2400" dirty="0"/>
              <a:t>Topic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6DBB9-98C3-5E3D-4991-CB46A5726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1" y="629968"/>
            <a:ext cx="5445926" cy="2964626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7FCABF5-4950-89E9-FE2E-A445B792B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65" y="2555503"/>
            <a:ext cx="5235481" cy="29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395" y="66023"/>
            <a:ext cx="2204103" cy="540729"/>
          </a:xfrm>
        </p:spPr>
        <p:txBody>
          <a:bodyPr>
            <a:normAutofit/>
          </a:bodyPr>
          <a:lstStyle/>
          <a:p>
            <a:r>
              <a:rPr lang="en-US" sz="2400" dirty="0"/>
              <a:t>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0A5AC-8F58-4AAF-9264-FEDF58C06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6" y="695251"/>
            <a:ext cx="5417640" cy="3500734"/>
          </a:xfr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AB038A22-2193-15F5-7554-966C626FE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59" y="2636517"/>
            <a:ext cx="5955009" cy="31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07407" cy="566367"/>
          </a:xfrm>
        </p:spPr>
        <p:txBody>
          <a:bodyPr>
            <a:normAutofit/>
          </a:bodyPr>
          <a:lstStyle/>
          <a:p>
            <a:r>
              <a:rPr lang="en-US" sz="2400" dirty="0"/>
              <a:t>Enrollment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8BC1F9-5872-8087-2715-3F4B78C60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6" y="931492"/>
            <a:ext cx="6579954" cy="3364002"/>
          </a:xfrm>
        </p:spPr>
      </p:pic>
    </p:spTree>
    <p:extLst>
      <p:ext uri="{BB962C8B-B14F-4D97-AF65-F5344CB8AC3E}">
        <p14:creationId xmlns:p14="http://schemas.microsoft.com/office/powerpoint/2010/main" val="408820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479" y="0"/>
            <a:ext cx="3366331" cy="55782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Submission (as Student)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8CAFB-62B0-3CC9-4EC7-FBA3B6B98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9" y="467080"/>
            <a:ext cx="4139430" cy="2775300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06BA697-7350-111D-BEAE-82A47C088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17" y="3429000"/>
            <a:ext cx="4576393" cy="3277635"/>
          </a:xfrm>
          <a:prstGeom prst="rect">
            <a:avLst/>
          </a:prstGeom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A2FE724-2B2E-0CBB-D8E4-6ED275F38E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10" y="290261"/>
            <a:ext cx="4417025" cy="3738924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8C85A4DC-902F-9AD4-8CB3-08A0D1C1470F}"/>
              </a:ext>
            </a:extLst>
          </p:cNvPr>
          <p:cNvSpPr/>
          <p:nvPr/>
        </p:nvSpPr>
        <p:spPr>
          <a:xfrm rot="10800000" flipH="1">
            <a:off x="1623701" y="3429000"/>
            <a:ext cx="854580" cy="1657884"/>
          </a:xfrm>
          <a:prstGeom prst="bentArrow">
            <a:avLst/>
          </a:prstGeom>
          <a:solidFill>
            <a:srgbClr val="F688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B4F03CD-E453-DBCF-1007-7226F83D7783}"/>
              </a:ext>
            </a:extLst>
          </p:cNvPr>
          <p:cNvSpPr/>
          <p:nvPr/>
        </p:nvSpPr>
        <p:spPr>
          <a:xfrm rot="16200000" flipV="1">
            <a:off x="7454069" y="4082753"/>
            <a:ext cx="999858" cy="1166501"/>
          </a:xfrm>
          <a:prstGeom prst="bentArrow">
            <a:avLst/>
          </a:prstGeom>
          <a:solidFill>
            <a:srgbClr val="F689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16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73" y="114672"/>
            <a:ext cx="3622705" cy="463816"/>
          </a:xfrm>
        </p:spPr>
        <p:txBody>
          <a:bodyPr>
            <a:normAutofit/>
          </a:bodyPr>
          <a:lstStyle/>
          <a:p>
            <a:r>
              <a:rPr lang="en-US" sz="2400" dirty="0"/>
              <a:t>Submission (as Teacher)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AF903F-7D30-F23D-CC6C-EED27E3D3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9" y="578488"/>
            <a:ext cx="4657898" cy="3160280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20E4EDB-537D-BBD9-FAD8-F38761CA19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58" y="480147"/>
            <a:ext cx="4996440" cy="29010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D9E942-37AB-53F4-CF44-25123D33C155}"/>
              </a:ext>
            </a:extLst>
          </p:cNvPr>
          <p:cNvSpPr txBox="1">
            <a:spLocks/>
          </p:cNvSpPr>
          <p:nvPr/>
        </p:nvSpPr>
        <p:spPr>
          <a:xfrm>
            <a:off x="7111380" y="-20889"/>
            <a:ext cx="3622705" cy="668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Grade (as Teacher)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052AD6-3D07-87BF-F6B3-3FB8E4DD1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60" y="3476796"/>
            <a:ext cx="4187440" cy="32598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0C91A5D-D092-B0CC-0054-9A83905E43A0}"/>
              </a:ext>
            </a:extLst>
          </p:cNvPr>
          <p:cNvSpPr/>
          <p:nvPr/>
        </p:nvSpPr>
        <p:spPr>
          <a:xfrm>
            <a:off x="5144568" y="1452785"/>
            <a:ext cx="1145137" cy="564022"/>
          </a:xfrm>
          <a:prstGeom prst="rightArrow">
            <a:avLst/>
          </a:prstGeom>
          <a:solidFill>
            <a:srgbClr val="F5851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6164F099-2B89-FA18-05B4-24D04619C06F}"/>
              </a:ext>
            </a:extLst>
          </p:cNvPr>
          <p:cNvSpPr/>
          <p:nvPr/>
        </p:nvSpPr>
        <p:spPr>
          <a:xfrm rot="10800000">
            <a:off x="9407640" y="3597780"/>
            <a:ext cx="982766" cy="1128044"/>
          </a:xfrm>
          <a:prstGeom prst="bentArrow">
            <a:avLst/>
          </a:prstGeom>
          <a:solidFill>
            <a:srgbClr val="F687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47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59" y="77155"/>
            <a:ext cx="2409202" cy="463817"/>
          </a:xfrm>
        </p:spPr>
        <p:txBody>
          <a:bodyPr>
            <a:normAutofit/>
          </a:bodyPr>
          <a:lstStyle/>
          <a:p>
            <a:r>
              <a:rPr lang="en-US" sz="2400" dirty="0"/>
              <a:t>Chat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F963B-333D-52D4-EB9F-0F151D39F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3" y="540972"/>
            <a:ext cx="3603556" cy="1698026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BBA8901-2E62-EC91-9D35-A60C5657AA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8" y="4167994"/>
            <a:ext cx="3647648" cy="225705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261059D-2527-6440-D7E4-820F5D404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56" y="2896109"/>
            <a:ext cx="2225245" cy="269172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19F6C0-4C34-F201-2F52-00524C64F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78" y="116682"/>
            <a:ext cx="2115754" cy="249934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CA8E9C5-4706-5B75-8630-F2FF1D13D4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3" y="2238998"/>
            <a:ext cx="3721290" cy="1928996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29BF508-2807-2E8F-B429-8002607BB6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76" y="4549359"/>
            <a:ext cx="4398736" cy="2257057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415A32A-224E-A0C1-5897-7115F7F812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65" y="2238998"/>
            <a:ext cx="4286447" cy="2233632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515D963-FF50-EA9F-C3EA-96EED355F0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4" b="36830"/>
          <a:stretch/>
        </p:blipFill>
        <p:spPr>
          <a:xfrm>
            <a:off x="6049933" y="126959"/>
            <a:ext cx="1784297" cy="19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7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89" y="14288"/>
            <a:ext cx="3105150" cy="482600"/>
          </a:xfrm>
        </p:spPr>
        <p:txBody>
          <a:bodyPr>
            <a:normAutofit/>
          </a:bodyPr>
          <a:lstStyle/>
          <a:p>
            <a:r>
              <a:rPr lang="en-US" sz="2400" dirty="0"/>
              <a:t>Install Plugin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AC46B-6BD1-D23C-20DB-DD798664A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80"/>
          <a:stretch/>
        </p:blipFill>
        <p:spPr>
          <a:xfrm>
            <a:off x="366104" y="427038"/>
            <a:ext cx="4367821" cy="2916237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CB48407-5F45-80FC-E1BF-77E4D0556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87"/>
          <a:stretch/>
        </p:blipFill>
        <p:spPr>
          <a:xfrm>
            <a:off x="6696075" y="427038"/>
            <a:ext cx="4367821" cy="227746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D2E9872-E4B3-DA59-836C-92573E466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9" r="4339"/>
          <a:stretch/>
        </p:blipFill>
        <p:spPr>
          <a:xfrm>
            <a:off x="7063935" y="3013670"/>
            <a:ext cx="3068933" cy="364013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9563E83-BB5E-0203-69AD-0E70CE310B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4" y="3514726"/>
            <a:ext cx="4954243" cy="313908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06DE7EB-B100-A799-8031-B56006534005}"/>
              </a:ext>
            </a:extLst>
          </p:cNvPr>
          <p:cNvSpPr/>
          <p:nvPr/>
        </p:nvSpPr>
        <p:spPr>
          <a:xfrm>
            <a:off x="5124450" y="1685925"/>
            <a:ext cx="1314450" cy="666750"/>
          </a:xfrm>
          <a:prstGeom prst="rightArrow">
            <a:avLst/>
          </a:prstGeom>
          <a:solidFill>
            <a:srgbClr val="F4831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438BEAA3-7844-2F19-7BAE-005132A22C1A}"/>
              </a:ext>
            </a:extLst>
          </p:cNvPr>
          <p:cNvSpPr/>
          <p:nvPr/>
        </p:nvSpPr>
        <p:spPr>
          <a:xfrm rot="10418368">
            <a:off x="10171590" y="2907009"/>
            <a:ext cx="981075" cy="1043980"/>
          </a:xfrm>
          <a:prstGeom prst="bentArrow">
            <a:avLst/>
          </a:prstGeom>
          <a:solidFill>
            <a:srgbClr val="F587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8CCFE17-2743-69C1-32A8-4961A6E327A2}"/>
              </a:ext>
            </a:extLst>
          </p:cNvPr>
          <p:cNvSpPr/>
          <p:nvPr/>
        </p:nvSpPr>
        <p:spPr>
          <a:xfrm flipH="1">
            <a:off x="5900737" y="4838700"/>
            <a:ext cx="1076325" cy="666750"/>
          </a:xfrm>
          <a:prstGeom prst="rightArrow">
            <a:avLst/>
          </a:prstGeom>
          <a:solidFill>
            <a:srgbClr val="F688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422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72C8D-A6BB-89DD-1C9E-8FA2B7C56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8" y="579438"/>
            <a:ext cx="4599458" cy="265906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63AC8C7-DBD5-C01C-48D4-7B659B8A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89" y="14288"/>
            <a:ext cx="3105150" cy="482600"/>
          </a:xfrm>
        </p:spPr>
        <p:txBody>
          <a:bodyPr>
            <a:normAutofit/>
          </a:bodyPr>
          <a:lstStyle/>
          <a:p>
            <a:r>
              <a:rPr lang="en-US" sz="2400" dirty="0"/>
              <a:t>Install Plugin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7710132-EE83-70A9-3BEA-E8A3C1152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79" y="388938"/>
            <a:ext cx="4782972" cy="273526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3C508E6-D58D-24BC-2C59-FB1B362B16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 r="28623"/>
          <a:stretch/>
        </p:blipFill>
        <p:spPr>
          <a:xfrm>
            <a:off x="873615" y="3886200"/>
            <a:ext cx="3469785" cy="257087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39BBE-470B-34BD-425B-2EB43613D5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30"/>
          <a:stretch/>
        </p:blipFill>
        <p:spPr>
          <a:xfrm>
            <a:off x="5753015" y="3429000"/>
            <a:ext cx="4191174" cy="31349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13B96A0-242D-1113-8DD8-C25591CBC6CF}"/>
              </a:ext>
            </a:extLst>
          </p:cNvPr>
          <p:cNvSpPr/>
          <p:nvPr/>
        </p:nvSpPr>
        <p:spPr>
          <a:xfrm>
            <a:off x="5305425" y="1333500"/>
            <a:ext cx="1085850" cy="638175"/>
          </a:xfrm>
          <a:prstGeom prst="rightArrow">
            <a:avLst/>
          </a:prstGeom>
          <a:solidFill>
            <a:srgbClr val="F4831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F0C8DC66-3A6F-D93A-1EB0-69CAE1709379}"/>
              </a:ext>
            </a:extLst>
          </p:cNvPr>
          <p:cNvSpPr/>
          <p:nvPr/>
        </p:nvSpPr>
        <p:spPr>
          <a:xfrm rot="10800000">
            <a:off x="10058400" y="3286125"/>
            <a:ext cx="981075" cy="1066800"/>
          </a:xfrm>
          <a:prstGeom prst="bentArrow">
            <a:avLst/>
          </a:prstGeom>
          <a:solidFill>
            <a:srgbClr val="F587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A07E91-9CCF-0126-4D92-2F0A0230E4E8}"/>
              </a:ext>
            </a:extLst>
          </p:cNvPr>
          <p:cNvSpPr/>
          <p:nvPr/>
        </p:nvSpPr>
        <p:spPr>
          <a:xfrm flipH="1">
            <a:off x="4471945" y="4638675"/>
            <a:ext cx="1152525" cy="532963"/>
          </a:xfrm>
          <a:prstGeom prst="rightArrow">
            <a:avLst/>
          </a:prstGeom>
          <a:solidFill>
            <a:srgbClr val="F687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1618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3AC8C7-DBD5-C01C-48D4-7B659B8A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89" y="14288"/>
            <a:ext cx="3105150" cy="482600"/>
          </a:xfrm>
        </p:spPr>
        <p:txBody>
          <a:bodyPr>
            <a:normAutofit/>
          </a:bodyPr>
          <a:lstStyle/>
          <a:p>
            <a:r>
              <a:rPr lang="en-US" sz="2400" dirty="0"/>
              <a:t>Install Plugin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13B96A0-242D-1113-8DD8-C25591CBC6CF}"/>
              </a:ext>
            </a:extLst>
          </p:cNvPr>
          <p:cNvSpPr/>
          <p:nvPr/>
        </p:nvSpPr>
        <p:spPr>
          <a:xfrm>
            <a:off x="5167312" y="1367274"/>
            <a:ext cx="1085850" cy="638175"/>
          </a:xfrm>
          <a:prstGeom prst="rightArrow">
            <a:avLst/>
          </a:prstGeom>
          <a:solidFill>
            <a:srgbClr val="F4831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F0C8DC66-3A6F-D93A-1EB0-69CAE1709379}"/>
              </a:ext>
            </a:extLst>
          </p:cNvPr>
          <p:cNvSpPr/>
          <p:nvPr/>
        </p:nvSpPr>
        <p:spPr>
          <a:xfrm rot="10800000">
            <a:off x="10575435" y="3667124"/>
            <a:ext cx="981075" cy="1586395"/>
          </a:xfrm>
          <a:prstGeom prst="bentArrow">
            <a:avLst/>
          </a:prstGeom>
          <a:solidFill>
            <a:srgbClr val="F587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A07E91-9CCF-0126-4D92-2F0A0230E4E8}"/>
              </a:ext>
            </a:extLst>
          </p:cNvPr>
          <p:cNvSpPr/>
          <p:nvPr/>
        </p:nvSpPr>
        <p:spPr>
          <a:xfrm flipH="1">
            <a:off x="4471945" y="4638675"/>
            <a:ext cx="1152525" cy="532963"/>
          </a:xfrm>
          <a:prstGeom prst="rightArrow">
            <a:avLst/>
          </a:prstGeom>
          <a:solidFill>
            <a:srgbClr val="F687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4EFDB77-EC73-733A-A8B8-A03C4CBE4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0"/>
          <a:stretch/>
        </p:blipFill>
        <p:spPr>
          <a:xfrm>
            <a:off x="635490" y="496888"/>
            <a:ext cx="3584086" cy="2864342"/>
          </a:xfr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F1B619F-A87B-CB0C-311B-50A34E1A28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0"/>
          <a:stretch/>
        </p:blipFill>
        <p:spPr>
          <a:xfrm>
            <a:off x="6498735" y="135347"/>
            <a:ext cx="4914901" cy="329365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7520C491-F1D5-E395-CF8D-F1E91775DF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3"/>
          <a:stretch/>
        </p:blipFill>
        <p:spPr>
          <a:xfrm>
            <a:off x="5924549" y="3952415"/>
            <a:ext cx="4650886" cy="1586395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4D6A0493-0383-BA77-AD82-2B78E6EBDD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/>
          <a:stretch/>
        </p:blipFill>
        <p:spPr>
          <a:xfrm>
            <a:off x="728621" y="3804381"/>
            <a:ext cx="3599178" cy="273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0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558" y="202755"/>
            <a:ext cx="3212507" cy="891107"/>
          </a:xfrm>
        </p:spPr>
        <p:txBody>
          <a:bodyPr>
            <a:normAutofit/>
          </a:bodyPr>
          <a:lstStyle/>
          <a:p>
            <a:r>
              <a:rPr lang="en-US" sz="2400" dirty="0"/>
              <a:t>Extract File Moodle Windows Package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10DAD7-AAC1-42F8-B13B-6719DCE2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869" y="1060876"/>
            <a:ext cx="4761821" cy="22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378F4ED-5184-534A-3F9A-C96D2F18BF60}"/>
              </a:ext>
            </a:extLst>
          </p:cNvPr>
          <p:cNvSpPr txBox="1">
            <a:spLocks/>
          </p:cNvSpPr>
          <p:nvPr/>
        </p:nvSpPr>
        <p:spPr>
          <a:xfrm>
            <a:off x="7615016" y="161954"/>
            <a:ext cx="2887766" cy="810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Start Moodle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765CCA7-C25C-42AC-3848-2B1912809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86" y="958034"/>
            <a:ext cx="4882445" cy="268888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08B5057-5133-4B2A-4A50-6A2589B43A33}"/>
              </a:ext>
            </a:extLst>
          </p:cNvPr>
          <p:cNvSpPr/>
          <p:nvPr/>
        </p:nvSpPr>
        <p:spPr>
          <a:xfrm>
            <a:off x="5568026" y="1479620"/>
            <a:ext cx="1191698" cy="496826"/>
          </a:xfrm>
          <a:prstGeom prst="rightArrow">
            <a:avLst/>
          </a:prstGeom>
          <a:solidFill>
            <a:srgbClr val="F4831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8B6D7F-7D2A-BE2E-5281-5C9E9617FF6F}"/>
              </a:ext>
            </a:extLst>
          </p:cNvPr>
          <p:cNvSpPr txBox="1">
            <a:spLocks/>
          </p:cNvSpPr>
          <p:nvPr/>
        </p:nvSpPr>
        <p:spPr>
          <a:xfrm>
            <a:off x="1826304" y="3479500"/>
            <a:ext cx="3893916" cy="649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Start Installation Project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4995877-3835-EFBE-F9DD-19698CCDE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60" y="4077396"/>
            <a:ext cx="4441403" cy="24410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3803CF-CBCA-8E48-B630-D7DB8AD6A63A}"/>
              </a:ext>
            </a:extLst>
          </p:cNvPr>
          <p:cNvSpPr txBox="1">
            <a:spLocks/>
          </p:cNvSpPr>
          <p:nvPr/>
        </p:nvSpPr>
        <p:spPr>
          <a:xfrm>
            <a:off x="388197" y="3335611"/>
            <a:ext cx="1422721" cy="4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100" dirty="0" err="1"/>
              <a:t>Ekstrak</a:t>
            </a:r>
            <a:r>
              <a:rPr lang="en-US" sz="1100" dirty="0"/>
              <a:t> file zip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724D35-4148-0ACF-9142-3645F515B63F}"/>
              </a:ext>
            </a:extLst>
          </p:cNvPr>
          <p:cNvSpPr txBox="1">
            <a:spLocks/>
          </p:cNvSpPr>
          <p:nvPr/>
        </p:nvSpPr>
        <p:spPr>
          <a:xfrm>
            <a:off x="9801367" y="3660462"/>
            <a:ext cx="1980764" cy="4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100" dirty="0" err="1"/>
              <a:t>Klik</a:t>
            </a:r>
            <a:r>
              <a:rPr lang="en-US" sz="1100" dirty="0"/>
              <a:t> 2 kali Start Moodle.exe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8C5D8E0-35E2-9CEA-77C3-0ADA1926B5CC}"/>
              </a:ext>
            </a:extLst>
          </p:cNvPr>
          <p:cNvSpPr txBox="1">
            <a:spLocks/>
          </p:cNvSpPr>
          <p:nvPr/>
        </p:nvSpPr>
        <p:spPr>
          <a:xfrm>
            <a:off x="1502032" y="6446778"/>
            <a:ext cx="2420488" cy="4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100" dirty="0" err="1"/>
              <a:t>Pilih</a:t>
            </a:r>
            <a:r>
              <a:rPr lang="en-US" sz="1100" dirty="0"/>
              <a:t> Bahasa yang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digunakan</a:t>
            </a:r>
            <a:endParaRPr lang="en-US" sz="1100" dirty="0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8D73A506-CA23-AD28-CCA2-17AA8331F246}"/>
              </a:ext>
            </a:extLst>
          </p:cNvPr>
          <p:cNvSpPr/>
          <p:nvPr/>
        </p:nvSpPr>
        <p:spPr>
          <a:xfrm rot="10800000">
            <a:off x="6163875" y="3752545"/>
            <a:ext cx="1561542" cy="1323657"/>
          </a:xfrm>
          <a:prstGeom prst="bentArrow">
            <a:avLst/>
          </a:prstGeom>
          <a:solidFill>
            <a:srgbClr val="F688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278" y="0"/>
            <a:ext cx="3105197" cy="476250"/>
          </a:xfrm>
        </p:spPr>
        <p:txBody>
          <a:bodyPr>
            <a:normAutofit/>
          </a:bodyPr>
          <a:lstStyle/>
          <a:p>
            <a:r>
              <a:rPr lang="en-US" sz="2400" dirty="0"/>
              <a:t>User Profile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28D10C-6C81-9567-30EF-FD1FA6A80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9" y="495474"/>
            <a:ext cx="2831378" cy="284780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DCC832-1A31-F7E5-98A2-15B49DB7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6251"/>
            <a:ext cx="2718217" cy="2867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53B84-6B02-E25D-2005-6A9C4C46B9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18" y="451562"/>
            <a:ext cx="2672765" cy="28670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D454A8-BB6A-7AAB-C598-36CE7886BE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5" y="3514725"/>
            <a:ext cx="2833642" cy="29885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E128C9-C50B-D590-CC14-EAB461F4AD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341" y="3541683"/>
            <a:ext cx="2657475" cy="29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2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000" y="134388"/>
            <a:ext cx="2528843" cy="455271"/>
          </a:xfrm>
        </p:spPr>
        <p:txBody>
          <a:bodyPr>
            <a:normAutofit/>
          </a:bodyPr>
          <a:lstStyle/>
          <a:p>
            <a:r>
              <a:rPr lang="en-US" sz="2400" dirty="0"/>
              <a:t>Discussion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8EB9DC-E5B2-1E17-BBBC-8BA2B0B6D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177" y="589659"/>
            <a:ext cx="3860723" cy="329173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B500DB7-31A2-AB1D-2AF0-F7E21E88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00" y="3152709"/>
            <a:ext cx="4003887" cy="357090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C022236-A2C5-166B-C7D1-137CAAE0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87" y="134388"/>
            <a:ext cx="3860723" cy="3761731"/>
          </a:xfrm>
          <a:prstGeom prst="rect">
            <a:avLst/>
          </a:prstGeom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C9142A7B-E5E7-27AE-9B7E-9BFB008DDA50}"/>
              </a:ext>
            </a:extLst>
          </p:cNvPr>
          <p:cNvSpPr/>
          <p:nvPr/>
        </p:nvSpPr>
        <p:spPr>
          <a:xfrm rot="16200000" flipV="1">
            <a:off x="8576310" y="3993813"/>
            <a:ext cx="1307506" cy="1324598"/>
          </a:xfrm>
          <a:prstGeom prst="bentArrow">
            <a:avLst/>
          </a:prstGeom>
          <a:solidFill>
            <a:srgbClr val="F689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E4A6BB34-C68B-D2A1-4A78-C3F6E608F659}"/>
              </a:ext>
            </a:extLst>
          </p:cNvPr>
          <p:cNvSpPr/>
          <p:nvPr/>
        </p:nvSpPr>
        <p:spPr>
          <a:xfrm flipV="1">
            <a:off x="2750321" y="4237289"/>
            <a:ext cx="1307506" cy="1324598"/>
          </a:xfrm>
          <a:prstGeom prst="bentArrow">
            <a:avLst/>
          </a:prstGeom>
          <a:solidFill>
            <a:srgbClr val="F689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38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D6ADBE-9E75-75AA-1FCD-33449280A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808" y="1789113"/>
            <a:ext cx="8642383" cy="4387850"/>
          </a:xfrm>
        </p:spPr>
      </p:pic>
    </p:spTree>
    <p:extLst>
      <p:ext uri="{BB962C8B-B14F-4D97-AF65-F5344CB8AC3E}">
        <p14:creationId xmlns:p14="http://schemas.microsoft.com/office/powerpoint/2010/main" val="1727066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105" y="0"/>
            <a:ext cx="2639938" cy="472363"/>
          </a:xfrm>
        </p:spPr>
        <p:txBody>
          <a:bodyPr>
            <a:normAutofit/>
          </a:bodyPr>
          <a:lstStyle/>
          <a:p>
            <a:r>
              <a:rPr lang="en-US" sz="2400" dirty="0"/>
              <a:t>QUIZ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E0D3DE-60CE-173C-CB25-9D34B6335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38" y="397588"/>
            <a:ext cx="4183370" cy="3183101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F966F25-FF02-82AF-DD72-849FA9755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90" y="397588"/>
            <a:ext cx="4714458" cy="2876891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F578860-111D-DDBC-C0FD-187DB52C5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058" y="3769873"/>
            <a:ext cx="7741778" cy="25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6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197" y="117297"/>
            <a:ext cx="2614300" cy="472363"/>
          </a:xfrm>
        </p:spPr>
        <p:txBody>
          <a:bodyPr>
            <a:normAutofit/>
          </a:bodyPr>
          <a:lstStyle/>
          <a:p>
            <a:r>
              <a:rPr lang="en-US" sz="2400" dirty="0"/>
              <a:t>QUIZ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E9071-8C42-2B08-C814-FFC03272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41" y="669615"/>
            <a:ext cx="3736833" cy="43878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110202F-66EB-C026-331B-1E54A36F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45" y="669615"/>
            <a:ext cx="6281607" cy="28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9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79" y="83114"/>
            <a:ext cx="2973224" cy="566367"/>
          </a:xfrm>
        </p:spPr>
        <p:txBody>
          <a:bodyPr>
            <a:normAutofit/>
          </a:bodyPr>
          <a:lstStyle/>
          <a:p>
            <a:r>
              <a:rPr lang="en-US" sz="2400" dirty="0"/>
              <a:t>QUIZ as Student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CC9804-D3E1-315B-65DD-52781A2FF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856"/>
          <a:stretch/>
        </p:blipFill>
        <p:spPr>
          <a:xfrm>
            <a:off x="344190" y="649481"/>
            <a:ext cx="4296177" cy="28575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210F946-1AD8-802B-E4A0-C14981C98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923" y="157536"/>
            <a:ext cx="5155424" cy="300390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BA51A7A-2C8E-B68B-AE07-BA0CC7354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79" y="3595399"/>
            <a:ext cx="4759818" cy="311788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FC3E3A1-B479-3818-5A77-7808B218D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571" y="3293172"/>
            <a:ext cx="2586653" cy="3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643F6-850E-1CE1-567D-A4F7A568A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137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CBB264-0AE5-A1CF-0B6B-850B9D903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231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615" y="0"/>
            <a:ext cx="2503206" cy="546028"/>
          </a:xfrm>
        </p:spPr>
        <p:txBody>
          <a:bodyPr>
            <a:normAutofit/>
          </a:bodyPr>
          <a:lstStyle/>
          <a:p>
            <a:r>
              <a:rPr lang="en-US" sz="2400" dirty="0"/>
              <a:t>Moodle Paths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C00C62-D395-0D6B-893F-47574822E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98" y="534055"/>
            <a:ext cx="4021243" cy="282678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6B6EF2C-823B-6A90-5A9A-E53FCDD5C55E}"/>
              </a:ext>
            </a:extLst>
          </p:cNvPr>
          <p:cNvGrpSpPr/>
          <p:nvPr/>
        </p:nvGrpSpPr>
        <p:grpSpPr>
          <a:xfrm>
            <a:off x="517778" y="3557886"/>
            <a:ext cx="4012212" cy="3159644"/>
            <a:chOff x="6917670" y="198606"/>
            <a:chExt cx="4355304" cy="349720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1C56528-1530-E64A-61AC-7CA185577974}"/>
                </a:ext>
              </a:extLst>
            </p:cNvPr>
            <p:cNvSpPr txBox="1">
              <a:spLocks/>
            </p:cNvSpPr>
            <p:nvPr/>
          </p:nvSpPr>
          <p:spPr>
            <a:xfrm>
              <a:off x="6917670" y="198606"/>
              <a:ext cx="4206880" cy="4561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Database Configuration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366ECD58-B484-671C-52B9-3FB887243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163" y="642807"/>
              <a:ext cx="4332811" cy="305300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43A88E-29DB-823B-1700-C35F06F142BF}"/>
              </a:ext>
            </a:extLst>
          </p:cNvPr>
          <p:cNvGrpSpPr/>
          <p:nvPr/>
        </p:nvGrpSpPr>
        <p:grpSpPr>
          <a:xfrm>
            <a:off x="6155821" y="1540937"/>
            <a:ext cx="5798672" cy="3639811"/>
            <a:chOff x="2264228" y="2998480"/>
            <a:chExt cx="5798672" cy="363981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ABBADF7A-B6D4-3807-1DA3-84745A94507A}"/>
                </a:ext>
              </a:extLst>
            </p:cNvPr>
            <p:cNvSpPr txBox="1">
              <a:spLocks/>
            </p:cNvSpPr>
            <p:nvPr/>
          </p:nvSpPr>
          <p:spPr>
            <a:xfrm>
              <a:off x="2521721" y="2998480"/>
              <a:ext cx="5084036" cy="7287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Moodle copyright &amp; agreement</a:t>
              </a:r>
            </a:p>
          </p:txBody>
        </p:sp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CF649804-59AF-AEA8-C62D-41F65733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228" y="3727217"/>
              <a:ext cx="5798672" cy="2911074"/>
            </a:xfrm>
            <a:prstGeom prst="rect">
              <a:avLst/>
            </a:prstGeom>
          </p:spPr>
        </p:pic>
      </p:grp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10E631B-9B59-59ED-8B7C-C72A509903E6}"/>
              </a:ext>
            </a:extLst>
          </p:cNvPr>
          <p:cNvSpPr/>
          <p:nvPr/>
        </p:nvSpPr>
        <p:spPr>
          <a:xfrm rot="16200000" flipH="1">
            <a:off x="125700" y="2191589"/>
            <a:ext cx="1556462" cy="1176136"/>
          </a:xfrm>
          <a:prstGeom prst="bentArrow">
            <a:avLst/>
          </a:prstGeom>
          <a:solidFill>
            <a:srgbClr val="F58419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AC390A2B-678B-DFC4-DBA9-57B6C905CB24}"/>
              </a:ext>
            </a:extLst>
          </p:cNvPr>
          <p:cNvSpPr/>
          <p:nvPr/>
        </p:nvSpPr>
        <p:spPr>
          <a:xfrm rot="6928310" flipH="1">
            <a:off x="4973457" y="4790810"/>
            <a:ext cx="1647550" cy="1976616"/>
          </a:xfrm>
          <a:prstGeom prst="bentArrow">
            <a:avLst/>
          </a:prstGeom>
          <a:solidFill>
            <a:srgbClr val="F68922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72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651" y="0"/>
            <a:ext cx="2939041" cy="549275"/>
          </a:xfrm>
        </p:spPr>
        <p:txBody>
          <a:bodyPr>
            <a:normAutofit/>
          </a:bodyPr>
          <a:lstStyle/>
          <a:p>
            <a:r>
              <a:rPr lang="en-US" sz="2400" dirty="0"/>
              <a:t>Check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3BC519-2194-8EB7-18E5-B9B032DCA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5" y="549275"/>
            <a:ext cx="4502709" cy="3133265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B4385D1-E204-05B5-8B91-000475745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5" y="3682540"/>
            <a:ext cx="4499368" cy="29746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2B2188-B74F-09FD-792A-5F1E540BF7B1}"/>
              </a:ext>
            </a:extLst>
          </p:cNvPr>
          <p:cNvSpPr txBox="1">
            <a:spLocks/>
          </p:cNvSpPr>
          <p:nvPr/>
        </p:nvSpPr>
        <p:spPr>
          <a:xfrm>
            <a:off x="7230455" y="43901"/>
            <a:ext cx="2742488" cy="532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Sodium Solved</a:t>
            </a:r>
            <a:endParaRPr lang="en-US" sz="240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294B448-5065-7CB7-F636-FA34437B3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35" y="571337"/>
            <a:ext cx="4444501" cy="315890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E2585E4-B62E-FFFD-7B86-E2E6C9E622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35" y="3730239"/>
            <a:ext cx="4444501" cy="208441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C14630E-6561-8D0F-B4A4-A07303B17D6A}"/>
              </a:ext>
            </a:extLst>
          </p:cNvPr>
          <p:cNvSpPr/>
          <p:nvPr/>
        </p:nvSpPr>
        <p:spPr>
          <a:xfrm>
            <a:off x="5187297" y="2315910"/>
            <a:ext cx="1256232" cy="546931"/>
          </a:xfrm>
          <a:prstGeom prst="rightArrow">
            <a:avLst/>
          </a:prstGeom>
          <a:solidFill>
            <a:srgbClr val="F584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704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408776" cy="74582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Installation modules and blocks screens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09460-3F36-E032-E568-401C8E082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0955"/>
            <a:ext cx="4878936" cy="3382730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6993AF1-8BE0-A088-743D-DDD99E1D1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36" y="1110954"/>
            <a:ext cx="4718190" cy="3382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F0A38F-71F2-F34B-FE33-DEA8A898BD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98" y="4931825"/>
            <a:ext cx="4962466" cy="912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6FA24-37BD-7DB2-99E5-0B72DF69D7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5" y="5844291"/>
            <a:ext cx="4962466" cy="82640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3AFCB5-22BD-8F7D-7F52-AAD57FCB9B28}"/>
              </a:ext>
            </a:extLst>
          </p:cNvPr>
          <p:cNvSpPr txBox="1">
            <a:spLocks/>
          </p:cNvSpPr>
          <p:nvPr/>
        </p:nvSpPr>
        <p:spPr>
          <a:xfrm>
            <a:off x="2002563" y="5179591"/>
            <a:ext cx="3492382" cy="4169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100" dirty="0" err="1"/>
              <a:t>Abaikan</a:t>
            </a:r>
            <a:r>
              <a:rPr lang="en-US" sz="1100" dirty="0"/>
              <a:t> </a:t>
            </a: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mendapatkan</a:t>
            </a:r>
            <a:r>
              <a:rPr lang="en-US" sz="1100" dirty="0"/>
              <a:t> </a:t>
            </a:r>
            <a:r>
              <a:rPr lang="en-US" sz="1100" dirty="0" err="1"/>
              <a:t>notif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, </a:t>
            </a:r>
            <a:r>
              <a:rPr lang="en-US" sz="1100" dirty="0" err="1"/>
              <a:t>karena</a:t>
            </a:r>
            <a:r>
              <a:rPr lang="en-US" sz="1100" dirty="0"/>
              <a:t> di laptop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openssl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di server</a:t>
            </a:r>
          </a:p>
        </p:txBody>
      </p:sp>
    </p:spTree>
    <p:extLst>
      <p:ext uri="{BB962C8B-B14F-4D97-AF65-F5344CB8AC3E}">
        <p14:creationId xmlns:p14="http://schemas.microsoft.com/office/powerpoint/2010/main" val="414587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88" y="0"/>
            <a:ext cx="3947445" cy="660369"/>
          </a:xfrm>
        </p:spPr>
        <p:txBody>
          <a:bodyPr>
            <a:normAutofit/>
          </a:bodyPr>
          <a:lstStyle/>
          <a:p>
            <a:r>
              <a:rPr lang="en-US" sz="2400" dirty="0"/>
              <a:t>Administrator user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89639-1EB3-395E-B597-379239050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" y="541428"/>
            <a:ext cx="4695841" cy="3256034"/>
          </a:xfrm>
        </p:spPr>
      </p:pic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6AAFDAA6-BF74-FBFB-EE6A-35C6FF215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80" y="541429"/>
            <a:ext cx="4695841" cy="3256034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A661C9-DD53-6BD1-412B-311441D59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8" y="3871021"/>
            <a:ext cx="4117778" cy="28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5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75" y="0"/>
            <a:ext cx="3263781" cy="574912"/>
          </a:xfrm>
        </p:spPr>
        <p:txBody>
          <a:bodyPr>
            <a:normAutofit/>
          </a:bodyPr>
          <a:lstStyle/>
          <a:p>
            <a:r>
              <a:rPr lang="en-ID" sz="2400" dirty="0"/>
              <a:t>Front page settings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30F7D8-DCCD-13D1-720F-AA1002421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" y="574913"/>
            <a:ext cx="4317642" cy="3091312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9846098-4209-B273-D859-B87F807B78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" y="3666225"/>
            <a:ext cx="4317642" cy="30780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4A3776E-42E1-4A28-02DA-F6B3D4DA6101}"/>
              </a:ext>
            </a:extLst>
          </p:cNvPr>
          <p:cNvSpPr txBox="1">
            <a:spLocks/>
          </p:cNvSpPr>
          <p:nvPr/>
        </p:nvSpPr>
        <p:spPr>
          <a:xfrm>
            <a:off x="7541345" y="1496726"/>
            <a:ext cx="2990316" cy="634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Moodle 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DE01FB-4BFC-1825-5B5D-67C00C7745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97" y="2237770"/>
            <a:ext cx="6022013" cy="2382459"/>
          </a:xfrm>
          <a:prstGeom prst="rect">
            <a:avLst/>
          </a:prstGeom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9187E270-50B4-FDEE-28FD-4EFCAA8DD7E2}"/>
              </a:ext>
            </a:extLst>
          </p:cNvPr>
          <p:cNvSpPr/>
          <p:nvPr/>
        </p:nvSpPr>
        <p:spPr>
          <a:xfrm rot="3215386">
            <a:off x="5186240" y="794760"/>
            <a:ext cx="1726250" cy="1443011"/>
          </a:xfrm>
          <a:prstGeom prst="bentArrow">
            <a:avLst/>
          </a:prstGeom>
          <a:solidFill>
            <a:srgbClr val="F4821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2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861" y="160026"/>
            <a:ext cx="2469022" cy="540729"/>
          </a:xfrm>
        </p:spPr>
        <p:txBody>
          <a:bodyPr>
            <a:normAutofit/>
          </a:bodyPr>
          <a:lstStyle/>
          <a:p>
            <a:r>
              <a:rPr lang="en-US" sz="2400" dirty="0"/>
              <a:t>Logos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B91B5-D473-B5A6-7FBB-2E9F637B5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66" y="772164"/>
            <a:ext cx="5285671" cy="303926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45D95B-E94A-4692-DC2D-740565CA570E}"/>
              </a:ext>
            </a:extLst>
          </p:cNvPr>
          <p:cNvSpPr txBox="1">
            <a:spLocks/>
          </p:cNvSpPr>
          <p:nvPr/>
        </p:nvSpPr>
        <p:spPr>
          <a:xfrm>
            <a:off x="6390979" y="1800819"/>
            <a:ext cx="5257800" cy="728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Manage Course Categories and Courses</a:t>
            </a:r>
            <a:endParaRPr lang="en-US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D835690-D9C9-91C1-F046-3C20779ED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556"/>
            <a:ext cx="5968777" cy="30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4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860" y="1"/>
            <a:ext cx="2845037" cy="504202"/>
          </a:xfrm>
        </p:spPr>
        <p:txBody>
          <a:bodyPr>
            <a:normAutofit/>
          </a:bodyPr>
          <a:lstStyle/>
          <a:p>
            <a:r>
              <a:rPr lang="en-US" sz="2400" dirty="0"/>
              <a:t>Create Course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67DBE7-D743-8EC8-AC69-F43B6F9D4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9" y="564023"/>
            <a:ext cx="5574051" cy="3354882"/>
          </a:xfr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0B6B8C37-A705-BD1A-0FD1-0FAC7BA7F0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0" y="2934249"/>
            <a:ext cx="5574051" cy="2748704"/>
          </a:xfrm>
          <a:prstGeom prst="rect">
            <a:avLst/>
          </a:prstGeom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8EEA6FA5-A9D3-6413-83DA-EFCC69454804}"/>
              </a:ext>
            </a:extLst>
          </p:cNvPr>
          <p:cNvSpPr/>
          <p:nvPr/>
        </p:nvSpPr>
        <p:spPr>
          <a:xfrm rot="5400000">
            <a:off x="6345053" y="1572426"/>
            <a:ext cx="1025496" cy="1119499"/>
          </a:xfrm>
          <a:prstGeom prst="bentArrow">
            <a:avLst/>
          </a:prstGeom>
          <a:solidFill>
            <a:srgbClr val="F4831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27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8F9FB07-40E6-4828-B26B-29FDFBE13DAD}" vid="{08E180BC-EF0F-4A59-A3C2-7B0B122C9D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Moodle-PowerPoint-Template</Template>
  <TotalTime>1321</TotalTime>
  <Words>145</Words>
  <Application>Microsoft Office PowerPoint</Application>
  <PresentationFormat>Widescreen</PresentationFormat>
  <Paragraphs>44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Trebuchet MS</vt:lpstr>
      <vt:lpstr>Office Theme</vt:lpstr>
      <vt:lpstr>Progress Installation Moodle</vt:lpstr>
      <vt:lpstr>Extract File Moodle Windows Package</vt:lpstr>
      <vt:lpstr>Moodle Paths</vt:lpstr>
      <vt:lpstr>Check Server</vt:lpstr>
      <vt:lpstr>Installation modules and blocks screens</vt:lpstr>
      <vt:lpstr>Administrator user profile</vt:lpstr>
      <vt:lpstr>Front page settings</vt:lpstr>
      <vt:lpstr>Logos</vt:lpstr>
      <vt:lpstr>Create Course</vt:lpstr>
      <vt:lpstr>Participants Course</vt:lpstr>
      <vt:lpstr>Topic</vt:lpstr>
      <vt:lpstr>User</vt:lpstr>
      <vt:lpstr>Enrollment User</vt:lpstr>
      <vt:lpstr>Submission (as Student)</vt:lpstr>
      <vt:lpstr>Submission (as Teacher)</vt:lpstr>
      <vt:lpstr>Chat</vt:lpstr>
      <vt:lpstr>Install Plugin</vt:lpstr>
      <vt:lpstr>Install Plugin</vt:lpstr>
      <vt:lpstr>Install Plugin</vt:lpstr>
      <vt:lpstr>User Profile</vt:lpstr>
      <vt:lpstr>Discussion</vt:lpstr>
      <vt:lpstr>Discussion</vt:lpstr>
      <vt:lpstr>QUIZ</vt:lpstr>
      <vt:lpstr>QUIZ</vt:lpstr>
      <vt:lpstr>QUIZ as Student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Installation Moodle</dc:title>
  <dc:creator>Arif Suwadji</dc:creator>
  <cp:lastModifiedBy>Arif Suwadji</cp:lastModifiedBy>
  <cp:revision>11</cp:revision>
  <dcterms:created xsi:type="dcterms:W3CDTF">2023-11-30T04:25:32Z</dcterms:created>
  <dcterms:modified xsi:type="dcterms:W3CDTF">2023-12-09T02:43:27Z</dcterms:modified>
</cp:coreProperties>
</file>